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5" autoAdjust="0"/>
    <p:restoredTop sz="94660"/>
  </p:normalViewPr>
  <p:slideViewPr>
    <p:cSldViewPr snapToGrid="0">
      <p:cViewPr varScale="1">
        <p:scale>
          <a:sx n="78" d="100"/>
          <a:sy n="78" d="100"/>
        </p:scale>
        <p:origin x="54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ACC46-9069-4319-9FAE-D62254A045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6AD20B-8A90-4434-A949-2786E7CB85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B91618-8D68-4A9E-A636-FB85C9718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69E1B-0416-4093-9969-77249DB184AC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D0BB1-446D-4C83-BBC5-9A99076B3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89E84-DE56-4B5D-A491-61FA70083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1239-CF9E-4CD4-B4FC-3374F725B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281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A3C7C-8DFB-44D4-A991-44723FCCB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14C13-33B1-4CAC-92D8-ECB4E3CBC7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94B7F-16AD-4612-94DB-49D6EB821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69E1B-0416-4093-9969-77249DB184AC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11CC2-13A5-4DA8-BADB-C4BF77D4A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A73A30-1CC5-495B-AE8F-5CD1E4F3F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1239-CF9E-4CD4-B4FC-3374F725B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7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7B0BDB-B6D7-4D60-9A81-0F91146FA1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75B9D9-D23D-4B1D-B7E8-94D397316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E62EF-C67C-48E5-B5AB-9B3ACD60C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69E1B-0416-4093-9969-77249DB184AC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53185-2C98-434F-B64B-17318B76B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ABAEE-B27D-4A73-9E89-637B6D0F6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1239-CF9E-4CD4-B4FC-3374F725B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4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EF2FA-12A7-45CB-B00B-C54BBF3C6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2B442-D554-459A-917D-DB542450B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38629-D86D-47AF-A69C-B112BD2FA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69E1B-0416-4093-9969-77249DB184AC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87205-8C21-490E-BDBD-E7922B523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375A0-01F0-4EA6-91C6-4B1573494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1239-CF9E-4CD4-B4FC-3374F725B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61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A430A-F535-4977-B0AF-90CF4170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CA0A0-C796-4BC1-909B-BFE29893A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23552-DB38-4AAB-B980-6D3BD9BE3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69E1B-0416-4093-9969-77249DB184AC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A3912-89CC-4553-8FCE-F2A0CFA9A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9D985-3D4A-4BD8-AA9F-A8E1C25E2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1239-CF9E-4CD4-B4FC-3374F725B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68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0CE68-7987-4B7E-A9A2-E3C09A871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00F54-ABC9-4856-A748-8D4E843CCB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25D4FF-CF70-4A4E-8F3F-C523DC5561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97E4C3-6665-4CA7-9446-6E9355777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69E1B-0416-4093-9969-77249DB184AC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2F0C11-6983-46F6-8D48-FA99ED45D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E93D4-264F-4342-B695-063111CA6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1239-CF9E-4CD4-B4FC-3374F725B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852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3EB72-204F-452A-8250-FEECAB6BA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90808-B980-45FC-BEC6-A0F4580F8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3FD28D-416A-4491-9411-68AA3FB1DB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1CC890-CB30-483A-AEF6-0C7C907FC9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5FEBA3-7DF6-45CF-8855-98DC728DC0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FFB01D-6A44-431A-AE00-64D54CDBE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69E1B-0416-4093-9969-77249DB184AC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690E21-05F7-4FB5-A168-CDBD5B93B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4C42E6-5D5B-44B1-803B-9AE0F0E7D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1239-CF9E-4CD4-B4FC-3374F725B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37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21E9A-6BE2-4402-AE20-FCAE789ED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D38772-1159-4723-B987-95ABCAF4A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69E1B-0416-4093-9969-77249DB184AC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DFA211-588F-4614-91B7-9FFF71779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EC70B2-6F00-4002-AFF0-6E3C4625D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1239-CF9E-4CD4-B4FC-3374F725B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781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1B7BBE-25E6-43C9-8441-48A245DAA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69E1B-0416-4093-9969-77249DB184AC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8916C7-A29A-43B9-BDC1-F42D2C5EC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3B536-5ED6-4E1E-B431-3EDE47A29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1239-CF9E-4CD4-B4FC-3374F725B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30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D5035-0384-4390-8B5F-00B165534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B8539-8041-44DC-8F87-6CA9FEC13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DB99E2-0BCA-4A15-BA73-F377ABC6A1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D475D7-AF65-4CF5-B700-C84571651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69E1B-0416-4093-9969-77249DB184AC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B1722-D270-4BB3-98E2-EC7ECB223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33C2A8-CD0B-4E14-AE99-4284156F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1239-CF9E-4CD4-B4FC-3374F725B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06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491CC-0267-491A-8332-BDDB21294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681BBB-A514-4B22-9300-E391CAF104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493E46-23E1-4D4E-99C9-669C13FF5E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2B01A2-BBA3-41BA-AEE3-3DA6CC0AE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69E1B-0416-4093-9969-77249DB184AC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7B16C2-2A51-4AC1-BDD1-C83A08F44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C8205-7914-47BE-8B93-BE7E063AC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1239-CF9E-4CD4-B4FC-3374F725B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177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72BC9C-34F8-4D18-992C-1567A70AA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0B5ED5-24EB-49D6-9C69-B0CE2024C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2680E-C800-43B2-8BB2-D270767512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69E1B-0416-4093-9969-77249DB184AC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5111F-220F-4786-85D3-6A9119FC60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D7271-280C-4817-A84B-9F3297323D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41239-CF9E-4CD4-B4FC-3374F725B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26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4F971-EB34-4727-853D-002B47F7CC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The New World Crafting Bank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5A7C1F-4501-471C-A3FD-A330CBD5E8CC}"/>
              </a:ext>
            </a:extLst>
          </p:cNvPr>
          <p:cNvSpPr txBox="1"/>
          <p:nvPr/>
        </p:nvSpPr>
        <p:spPr>
          <a:xfrm>
            <a:off x="2107324" y="4122683"/>
            <a:ext cx="7977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 solution to crafting difficulties in a new game</a:t>
            </a:r>
          </a:p>
        </p:txBody>
      </p:sp>
    </p:spTree>
    <p:extLst>
      <p:ext uri="{BB962C8B-B14F-4D97-AF65-F5344CB8AC3E}">
        <p14:creationId xmlns:p14="http://schemas.microsoft.com/office/powerpoint/2010/main" val="1439649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7179B2-FEE4-4436-AA33-4DD763983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5429" y="0"/>
            <a:ext cx="130628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918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47848A-C0B5-45B4-A3DD-EB346EDBB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69902" cy="37518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CFE6BE-910F-4B53-BFAF-096694634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97951" y="3674900"/>
            <a:ext cx="5684105" cy="3183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14E97C-A07D-4DC1-AA3D-FE2AFB40D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5755" y="3751820"/>
            <a:ext cx="5522098" cy="31061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A934CD-327C-426E-84F7-AB911D11D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7665" y="0"/>
            <a:ext cx="6669902" cy="37518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EBE337-BD2F-4431-BD09-E5907E78B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5173" y="3529784"/>
            <a:ext cx="5916827" cy="33282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121316-81B2-4930-AF68-5A23D2CD8E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23427"/>
            <a:ext cx="4789971" cy="18224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485DA8-0E1A-4EB4-8F05-E592F5BA95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1186" y="-21321"/>
            <a:ext cx="3347645" cy="187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439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2AAEF4-4B23-4045-8095-7E498F697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771" y="0"/>
            <a:ext cx="953605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121871-8D91-48F3-9723-C1856A459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515842"/>
            <a:ext cx="5758249" cy="43421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151495-9E43-4CC8-8402-0ABE83183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"/>
            <a:ext cx="5755502" cy="323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763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7BA715-DD9B-4166-8E44-2E540A799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5955956" cy="32591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23F5EA-70EC-4AA5-A02D-002B6D9F4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50600"/>
            <a:ext cx="6487297" cy="3649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6D424C-A899-4440-B954-55734EAC1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5957" y="0"/>
            <a:ext cx="12708294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845D69-C54E-44A5-AFA5-748AEC422B18}"/>
              </a:ext>
            </a:extLst>
          </p:cNvPr>
          <p:cNvSpPr txBox="1"/>
          <p:nvPr/>
        </p:nvSpPr>
        <p:spPr>
          <a:xfrm>
            <a:off x="9045145" y="1542440"/>
            <a:ext cx="29532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in one place</a:t>
            </a:r>
          </a:p>
        </p:txBody>
      </p:sp>
    </p:spTree>
    <p:extLst>
      <p:ext uri="{BB962C8B-B14F-4D97-AF65-F5344CB8AC3E}">
        <p14:creationId xmlns:p14="http://schemas.microsoft.com/office/powerpoint/2010/main" val="62961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</Words>
  <Application>Microsoft Office PowerPoint</Application>
  <PresentationFormat>Widescreen</PresentationFormat>
  <Paragraphs>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The New World Crafting Bank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New World Crafting Bank</dc:title>
  <dc:creator>Blake Dobbins</dc:creator>
  <cp:lastModifiedBy>Blake Dobbins</cp:lastModifiedBy>
  <cp:revision>1</cp:revision>
  <dcterms:created xsi:type="dcterms:W3CDTF">2021-10-15T05:44:27Z</dcterms:created>
  <dcterms:modified xsi:type="dcterms:W3CDTF">2021-10-15T05:44:47Z</dcterms:modified>
</cp:coreProperties>
</file>